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279" r:id="rId11"/>
    <p:sldId id="283" r:id="rId12"/>
    <p:sldId id="300" r:id="rId13"/>
    <p:sldId id="296" r:id="rId14"/>
    <p:sldId id="297" r:id="rId15"/>
    <p:sldId id="281" r:id="rId16"/>
    <p:sldId id="282" r:id="rId17"/>
    <p:sldId id="293" r:id="rId18"/>
    <p:sldId id="298" r:id="rId19"/>
    <p:sldId id="280" r:id="rId20"/>
    <p:sldId id="294" r:id="rId21"/>
    <p:sldId id="295" r:id="rId22"/>
    <p:sldId id="261" r:id="rId23"/>
    <p:sldId id="266" r:id="rId24"/>
    <p:sldId id="262" r:id="rId25"/>
    <p:sldId id="276" r:id="rId26"/>
    <p:sldId id="277" r:id="rId27"/>
    <p:sldId id="263" r:id="rId28"/>
    <p:sldId id="287" r:id="rId29"/>
    <p:sldId id="288" r:id="rId30"/>
    <p:sldId id="269" r:id="rId31"/>
    <p:sldId id="270" r:id="rId32"/>
    <p:sldId id="259" r:id="rId33"/>
    <p:sldId id="272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USB (or network???)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</a:t>
            </a:r>
          </a:p>
          <a:p>
            <a:pPr lvl="1"/>
            <a:r>
              <a:rPr lang="en-US" dirty="0"/>
              <a:t>TODO: Figure out how…..</a:t>
            </a:r>
          </a:p>
          <a:p>
            <a:pPr lvl="2"/>
            <a:r>
              <a:rPr lang="en-US" dirty="0"/>
              <a:t>I Started from the Blinky 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D90F-0717-4DE4-802A-87D38356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48F2-603E-41BC-B966-264CA208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5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542-5220-4214-BA3A-5977BF5A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74B0-B3C3-45F1-8D2A-1F31E862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9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on </a:t>
            </a:r>
            <a:r>
              <a:rPr lang="en-US" dirty="0" err="1"/>
              <a:t>Raspbeery</a:t>
            </a:r>
            <a:r>
              <a:rPr lang="en-US" dirty="0"/>
              <a:t>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Still preview after a few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USB (or network???)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</p:spTree>
    <p:extLst>
      <p:ext uri="{BB962C8B-B14F-4D97-AF65-F5344CB8AC3E}">
        <p14:creationId xmlns:p14="http://schemas.microsoft.com/office/powerpoint/2010/main" val="58039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r>
              <a:rPr lang="en-US" dirty="0"/>
              <a:t>P/Invoke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A5BC-49F4-4DE9-B982-E46750D4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48932-3638-4D59-8F36-C1F23EFC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2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8D1D-1D76-4DFC-A0F9-FBAFEDDA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4FBE-57FB-4119-A5CF-AEB14A5D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41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E0B3-3FDE-4CBD-A37B-263541FE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CD09-1631-45F5-A05A-C2DB970F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B4A0-B76B-4CB0-85DF-DF766F7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490D-3A64-489F-86C1-FEAD2DD8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9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/>
              <a:t> OS</a:t>
            </a:r>
            <a:endParaRPr lang="en-US" dirty="0"/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299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Win10 IoT API</a:t>
            </a:r>
          </a:p>
        </p:txBody>
      </p:sp>
    </p:spTree>
    <p:extLst>
      <p:ext uri="{BB962C8B-B14F-4D97-AF65-F5344CB8AC3E}">
        <p14:creationId xmlns:p14="http://schemas.microsoft.com/office/powerpoint/2010/main" val="68793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1B26-054D-4A81-BE90-0BB005DE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0CB5-53FD-4282-9A3E-9ABEE86A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</TotalTime>
  <Words>581</Words>
  <Application>Microsoft Office PowerPoint</Application>
  <PresentationFormat>Widescreen</PresentationFormat>
  <Paragraphs>152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</vt:lpstr>
      <vt:lpstr>Windows 10 IoT</vt:lpstr>
      <vt:lpstr>Pros</vt:lpstr>
      <vt:lpstr>IoT Dashboard</vt:lpstr>
      <vt:lpstr>Windows 10 IoT - Getting Setup</vt:lpstr>
      <vt:lpstr>PowerPoint Presentation</vt:lpstr>
      <vt:lpstr>PowerPoint Presentation</vt:lpstr>
      <vt:lpstr>.NET Core on Raspbeery Pi</vt:lpstr>
      <vt:lpstr>Pros</vt:lpstr>
      <vt:lpstr>Pin Access</vt:lpstr>
      <vt:lpstr>New in .NET Core 3.0</vt:lpstr>
      <vt:lpstr>PowerPoint Presentation</vt:lpstr>
      <vt:lpstr>PowerPoint Presentation</vt:lpstr>
      <vt:lpstr>.NET MicroFramework</vt:lpstr>
      <vt:lpstr>Cons</vt:lpstr>
      <vt:lpstr>Gadgeteer</vt:lpstr>
      <vt:lpstr>PowerPoint Presentation</vt:lpstr>
      <vt:lpstr>PowerPoint Presentation</vt:lpstr>
      <vt:lpstr>TinyCLR OS</vt:lpstr>
      <vt:lpstr>FEZ Board</vt:lpstr>
      <vt:lpstr>Other GHI Boards/Offerings</vt:lpstr>
      <vt:lpstr>TinyCLR OS – Getting Setup</vt:lpstr>
      <vt:lpstr>TinyCLR Config</vt:lpstr>
      <vt:lpstr>Pros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99</cp:revision>
  <dcterms:created xsi:type="dcterms:W3CDTF">2019-02-13T02:21:19Z</dcterms:created>
  <dcterms:modified xsi:type="dcterms:W3CDTF">2019-03-01T01:24:15Z</dcterms:modified>
</cp:coreProperties>
</file>